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3df212b1cc0b501a2a47f419fa8e64a43eab5b65fce7159f0508c7646e21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119a7c4060a1ae2b52f48801b388e7b156c08a50ab45508864c4abc54339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e11ce3c229f8f52d8d0e27d2b1fbbc608dbe9db97aa7a4a67f8af23e3214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9ae2f58bdcd595183c96dac31839511126a9d9c984ebfb21c150c4be02f8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402cbb170fefc0c089f895ed9893a0afdfc6bf268f0ef903ba8e28c29bca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ff7bd0f2e83e921ff6a31f3b6b549bad12e8ef043a583e9c6ac645836977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1a32995ce4337b43ef16735a505a759525b2d19bf25dc2430b4313417d62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db99613c48dd06984f8c22ce96f9491b31f7e2a2367d4624b9c4873d20c2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f82779e6a9c7f21fc063e113d6c6177ff07c98d7a4ffc48c3f73b5c10cfe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5b47b25afccff5e54a3074acb38d93882c81021960eafa4906eccd5e1cb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d17be87446debbdf116dd3882c59fb8c82f45fbffcfd299dd48ee9242ae16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dfbadc2fb3594481c8c540a28a88a79b108b087ec1e065190ef8c56833f2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